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5EFDE-30A8-417A-9A98-A38E630D61BF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EBC40-2836-4759-B3D0-0B06B23118A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Work </a:t>
          </a:r>
        </a:p>
        <a:p>
          <a:r>
            <a:rPr lang="en-US" dirty="0"/>
            <a:t>%</a:t>
          </a:r>
        </a:p>
      </dgm:t>
    </dgm:pt>
    <dgm:pt modelId="{73DBDB55-5DEB-4EA8-8DBA-5324159A0CC0}" type="parTrans" cxnId="{42F0BD1E-B84C-46DA-962D-AC63E3D86899}">
      <dgm:prSet/>
      <dgm:spPr/>
      <dgm:t>
        <a:bodyPr/>
        <a:lstStyle/>
        <a:p>
          <a:endParaRPr lang="en-US"/>
        </a:p>
      </dgm:t>
    </dgm:pt>
    <dgm:pt modelId="{CDD5DD75-ADBE-4B86-B445-B5BC50F71E16}" type="sibTrans" cxnId="{42F0BD1E-B84C-46DA-962D-AC63E3D86899}">
      <dgm:prSet/>
      <dgm:spPr/>
      <dgm:t>
        <a:bodyPr/>
        <a:lstStyle/>
        <a:p>
          <a:endParaRPr lang="en-US"/>
        </a:p>
      </dgm:t>
    </dgm:pt>
    <dgm:pt modelId="{6BED63CD-69D7-4578-9942-7D105DC6EA6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Self    </a:t>
          </a:r>
        </a:p>
        <a:p>
          <a:r>
            <a:rPr lang="en-US" dirty="0"/>
            <a:t>%</a:t>
          </a:r>
        </a:p>
      </dgm:t>
    </dgm:pt>
    <dgm:pt modelId="{3187FA03-395C-48F6-BF1B-46FD13794453}" type="parTrans" cxnId="{FA0F9B45-6A28-41A1-B5DD-C31EE098426F}">
      <dgm:prSet/>
      <dgm:spPr/>
      <dgm:t>
        <a:bodyPr/>
        <a:lstStyle/>
        <a:p>
          <a:endParaRPr lang="en-US"/>
        </a:p>
      </dgm:t>
    </dgm:pt>
    <dgm:pt modelId="{9BEAE8C0-B6CE-4E3A-BED8-4DF0C6D3D353}" type="sibTrans" cxnId="{FA0F9B45-6A28-41A1-B5DD-C31EE098426F}">
      <dgm:prSet/>
      <dgm:spPr/>
      <dgm:t>
        <a:bodyPr/>
        <a:lstStyle/>
        <a:p>
          <a:endParaRPr lang="en-US"/>
        </a:p>
      </dgm:t>
    </dgm:pt>
    <dgm:pt modelId="{9980F296-75DE-4A19-96CA-EF5DB592E27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Family </a:t>
          </a:r>
        </a:p>
        <a:p>
          <a:r>
            <a:rPr lang="en-US" dirty="0"/>
            <a:t>%</a:t>
          </a:r>
        </a:p>
      </dgm:t>
    </dgm:pt>
    <dgm:pt modelId="{C8416D2C-061A-4A0B-AB73-084E67EECE3A}" type="parTrans" cxnId="{EC393ACE-2538-4CBC-A993-5FF52DC3CCF4}">
      <dgm:prSet/>
      <dgm:spPr/>
      <dgm:t>
        <a:bodyPr/>
        <a:lstStyle/>
        <a:p>
          <a:endParaRPr lang="en-US"/>
        </a:p>
      </dgm:t>
    </dgm:pt>
    <dgm:pt modelId="{67FAE505-EAF0-476A-B463-D9D1AA7013FF}" type="sibTrans" cxnId="{EC393ACE-2538-4CBC-A993-5FF52DC3CCF4}">
      <dgm:prSet/>
      <dgm:spPr/>
      <dgm:t>
        <a:bodyPr/>
        <a:lstStyle/>
        <a:p>
          <a:endParaRPr lang="en-US"/>
        </a:p>
      </dgm:t>
    </dgm:pt>
    <dgm:pt modelId="{589A6FA1-8FDF-4A45-93B0-0A78897C0E4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The Life Balancing Pyramid</a:t>
          </a:r>
        </a:p>
      </dgm:t>
    </dgm:pt>
    <dgm:pt modelId="{E48AD07A-792F-4A11-B4A3-CEBF87577857}" type="parTrans" cxnId="{BE4610BF-F96D-42B8-B430-EC3CB40EBE5E}">
      <dgm:prSet/>
      <dgm:spPr/>
      <dgm:t>
        <a:bodyPr/>
        <a:lstStyle/>
        <a:p>
          <a:endParaRPr lang="en-US"/>
        </a:p>
      </dgm:t>
    </dgm:pt>
    <dgm:pt modelId="{FD17CBC2-6805-4D2B-B052-57D0EB394596}" type="sibTrans" cxnId="{BE4610BF-F96D-42B8-B430-EC3CB40EBE5E}">
      <dgm:prSet/>
      <dgm:spPr/>
      <dgm:t>
        <a:bodyPr/>
        <a:lstStyle/>
        <a:p>
          <a:endParaRPr lang="en-US"/>
        </a:p>
      </dgm:t>
    </dgm:pt>
    <dgm:pt modelId="{D5F0BC2A-4A19-4B4D-9C0B-31C7D45213D4}" type="pres">
      <dgm:prSet presAssocID="{8F75EFDE-30A8-417A-9A98-A38E630D61BF}" presName="compositeShape" presStyleCnt="0">
        <dgm:presLayoutVars>
          <dgm:chMax val="9"/>
          <dgm:dir/>
          <dgm:resizeHandles val="exact"/>
        </dgm:presLayoutVars>
      </dgm:prSet>
      <dgm:spPr/>
    </dgm:pt>
    <dgm:pt modelId="{9127118E-D4EC-4B5F-A378-4B3F48C234E6}" type="pres">
      <dgm:prSet presAssocID="{8F75EFDE-30A8-417A-9A98-A38E630D61BF}" presName="triangle1" presStyleLbl="node1" presStyleIdx="0" presStyleCnt="4">
        <dgm:presLayoutVars>
          <dgm:bulletEnabled val="1"/>
        </dgm:presLayoutVars>
      </dgm:prSet>
      <dgm:spPr/>
    </dgm:pt>
    <dgm:pt modelId="{04891F21-E1F6-41F4-8D3E-1FA2302E91AB}" type="pres">
      <dgm:prSet presAssocID="{8F75EFDE-30A8-417A-9A98-A38E630D61BF}" presName="triangle2" presStyleLbl="node1" presStyleIdx="1" presStyleCnt="4">
        <dgm:presLayoutVars>
          <dgm:bulletEnabled val="1"/>
        </dgm:presLayoutVars>
      </dgm:prSet>
      <dgm:spPr/>
    </dgm:pt>
    <dgm:pt modelId="{5475FE10-BECC-42E6-831B-FE5BB685F010}" type="pres">
      <dgm:prSet presAssocID="{8F75EFDE-30A8-417A-9A98-A38E630D61BF}" presName="triangle3" presStyleLbl="node1" presStyleIdx="2" presStyleCnt="4" custLinFactNeighborY="2812">
        <dgm:presLayoutVars>
          <dgm:bulletEnabled val="1"/>
        </dgm:presLayoutVars>
      </dgm:prSet>
      <dgm:spPr/>
    </dgm:pt>
    <dgm:pt modelId="{8F0C18AF-1E36-49F8-9A71-379C7A824A63}" type="pres">
      <dgm:prSet presAssocID="{8F75EFDE-30A8-417A-9A98-A38E630D61BF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42F0BD1E-B84C-46DA-962D-AC63E3D86899}" srcId="{8F75EFDE-30A8-417A-9A98-A38E630D61BF}" destId="{E23EBC40-2836-4759-B3D0-0B06B23118A4}" srcOrd="0" destOrd="0" parTransId="{73DBDB55-5DEB-4EA8-8DBA-5324159A0CC0}" sibTransId="{CDD5DD75-ADBE-4B86-B445-B5BC50F71E16}"/>
    <dgm:cxn modelId="{B6DFDB3E-4C26-4EBE-839A-C9F82FD357D8}" type="presOf" srcId="{9980F296-75DE-4A19-96CA-EF5DB592E279}" destId="{8F0C18AF-1E36-49F8-9A71-379C7A824A63}" srcOrd="0" destOrd="0" presId="urn:microsoft.com/office/officeart/2005/8/layout/pyramid4"/>
    <dgm:cxn modelId="{FA0F9B45-6A28-41A1-B5DD-C31EE098426F}" srcId="{8F75EFDE-30A8-417A-9A98-A38E630D61BF}" destId="{6BED63CD-69D7-4578-9942-7D105DC6EA67}" srcOrd="1" destOrd="0" parTransId="{3187FA03-395C-48F6-BF1B-46FD13794453}" sibTransId="{9BEAE8C0-B6CE-4E3A-BED8-4DF0C6D3D353}"/>
    <dgm:cxn modelId="{1D0DB866-F177-4EF1-B5F3-534B532925E5}" type="presOf" srcId="{589A6FA1-8FDF-4A45-93B0-0A78897C0E49}" destId="{5475FE10-BECC-42E6-831B-FE5BB685F010}" srcOrd="0" destOrd="0" presId="urn:microsoft.com/office/officeart/2005/8/layout/pyramid4"/>
    <dgm:cxn modelId="{BA9F5D4E-990F-4D8D-9AF8-A7126B04CFE4}" type="presOf" srcId="{6BED63CD-69D7-4578-9942-7D105DC6EA67}" destId="{04891F21-E1F6-41F4-8D3E-1FA2302E91AB}" srcOrd="0" destOrd="0" presId="urn:microsoft.com/office/officeart/2005/8/layout/pyramid4"/>
    <dgm:cxn modelId="{0017CC7D-EF4A-4066-BBA2-D114A3C1A14D}" type="presOf" srcId="{E23EBC40-2836-4759-B3D0-0B06B23118A4}" destId="{9127118E-D4EC-4B5F-A378-4B3F48C234E6}" srcOrd="0" destOrd="0" presId="urn:microsoft.com/office/officeart/2005/8/layout/pyramid4"/>
    <dgm:cxn modelId="{68AB7392-7AAA-4965-92AD-3F57DA2EC6C2}" type="presOf" srcId="{8F75EFDE-30A8-417A-9A98-A38E630D61BF}" destId="{D5F0BC2A-4A19-4B4D-9C0B-31C7D45213D4}" srcOrd="0" destOrd="0" presId="urn:microsoft.com/office/officeart/2005/8/layout/pyramid4"/>
    <dgm:cxn modelId="{BE4610BF-F96D-42B8-B430-EC3CB40EBE5E}" srcId="{8F75EFDE-30A8-417A-9A98-A38E630D61BF}" destId="{589A6FA1-8FDF-4A45-93B0-0A78897C0E49}" srcOrd="2" destOrd="0" parTransId="{E48AD07A-792F-4A11-B4A3-CEBF87577857}" sibTransId="{FD17CBC2-6805-4D2B-B052-57D0EB394596}"/>
    <dgm:cxn modelId="{EC393ACE-2538-4CBC-A993-5FF52DC3CCF4}" srcId="{8F75EFDE-30A8-417A-9A98-A38E630D61BF}" destId="{9980F296-75DE-4A19-96CA-EF5DB592E279}" srcOrd="3" destOrd="0" parTransId="{C8416D2C-061A-4A0B-AB73-084E67EECE3A}" sibTransId="{67FAE505-EAF0-476A-B463-D9D1AA7013FF}"/>
    <dgm:cxn modelId="{16AE8BBC-0345-4720-A1B7-721F456E2509}" type="presParOf" srcId="{D5F0BC2A-4A19-4B4D-9C0B-31C7D45213D4}" destId="{9127118E-D4EC-4B5F-A378-4B3F48C234E6}" srcOrd="0" destOrd="0" presId="urn:microsoft.com/office/officeart/2005/8/layout/pyramid4"/>
    <dgm:cxn modelId="{3093C5F3-1218-4788-8430-DA6A2C766A71}" type="presParOf" srcId="{D5F0BC2A-4A19-4B4D-9C0B-31C7D45213D4}" destId="{04891F21-E1F6-41F4-8D3E-1FA2302E91AB}" srcOrd="1" destOrd="0" presId="urn:microsoft.com/office/officeart/2005/8/layout/pyramid4"/>
    <dgm:cxn modelId="{DA74E259-2F8E-48F9-94B3-B1D190E9FC50}" type="presParOf" srcId="{D5F0BC2A-4A19-4B4D-9C0B-31C7D45213D4}" destId="{5475FE10-BECC-42E6-831B-FE5BB685F010}" srcOrd="2" destOrd="0" presId="urn:microsoft.com/office/officeart/2005/8/layout/pyramid4"/>
    <dgm:cxn modelId="{1E5489B6-AEA1-49D3-9FA2-0DAB6DD4EBE3}" type="presParOf" srcId="{D5F0BC2A-4A19-4B4D-9C0B-31C7D45213D4}" destId="{8F0C18AF-1E36-49F8-9A71-379C7A824A6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75EFDE-30A8-417A-9A98-A38E630D61BF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EBC40-2836-4759-B3D0-0B06B23118A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Work </a:t>
          </a:r>
        </a:p>
        <a:p>
          <a:r>
            <a:rPr lang="en-US" dirty="0"/>
            <a:t>%</a:t>
          </a:r>
        </a:p>
      </dgm:t>
    </dgm:pt>
    <dgm:pt modelId="{73DBDB55-5DEB-4EA8-8DBA-5324159A0CC0}" type="parTrans" cxnId="{42F0BD1E-B84C-46DA-962D-AC63E3D86899}">
      <dgm:prSet/>
      <dgm:spPr/>
      <dgm:t>
        <a:bodyPr/>
        <a:lstStyle/>
        <a:p>
          <a:endParaRPr lang="en-US"/>
        </a:p>
      </dgm:t>
    </dgm:pt>
    <dgm:pt modelId="{CDD5DD75-ADBE-4B86-B445-B5BC50F71E16}" type="sibTrans" cxnId="{42F0BD1E-B84C-46DA-962D-AC63E3D86899}">
      <dgm:prSet/>
      <dgm:spPr/>
      <dgm:t>
        <a:bodyPr/>
        <a:lstStyle/>
        <a:p>
          <a:endParaRPr lang="en-US"/>
        </a:p>
      </dgm:t>
    </dgm:pt>
    <dgm:pt modelId="{6BED63CD-69D7-4578-9942-7D105DC6EA6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Self    </a:t>
          </a:r>
        </a:p>
        <a:p>
          <a:r>
            <a:rPr lang="en-US" dirty="0"/>
            <a:t>%</a:t>
          </a:r>
        </a:p>
      </dgm:t>
    </dgm:pt>
    <dgm:pt modelId="{3187FA03-395C-48F6-BF1B-46FD13794453}" type="parTrans" cxnId="{FA0F9B45-6A28-41A1-B5DD-C31EE098426F}">
      <dgm:prSet/>
      <dgm:spPr/>
      <dgm:t>
        <a:bodyPr/>
        <a:lstStyle/>
        <a:p>
          <a:endParaRPr lang="en-US"/>
        </a:p>
      </dgm:t>
    </dgm:pt>
    <dgm:pt modelId="{9BEAE8C0-B6CE-4E3A-BED8-4DF0C6D3D353}" type="sibTrans" cxnId="{FA0F9B45-6A28-41A1-B5DD-C31EE098426F}">
      <dgm:prSet/>
      <dgm:spPr/>
      <dgm:t>
        <a:bodyPr/>
        <a:lstStyle/>
        <a:p>
          <a:endParaRPr lang="en-US"/>
        </a:p>
      </dgm:t>
    </dgm:pt>
    <dgm:pt modelId="{9980F296-75DE-4A19-96CA-EF5DB592E27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Family </a:t>
          </a:r>
        </a:p>
        <a:p>
          <a:r>
            <a:rPr lang="en-US" dirty="0"/>
            <a:t>%</a:t>
          </a:r>
        </a:p>
      </dgm:t>
    </dgm:pt>
    <dgm:pt modelId="{C8416D2C-061A-4A0B-AB73-084E67EECE3A}" type="parTrans" cxnId="{EC393ACE-2538-4CBC-A993-5FF52DC3CCF4}">
      <dgm:prSet/>
      <dgm:spPr/>
      <dgm:t>
        <a:bodyPr/>
        <a:lstStyle/>
        <a:p>
          <a:endParaRPr lang="en-US"/>
        </a:p>
      </dgm:t>
    </dgm:pt>
    <dgm:pt modelId="{67FAE505-EAF0-476A-B463-D9D1AA7013FF}" type="sibTrans" cxnId="{EC393ACE-2538-4CBC-A993-5FF52DC3CCF4}">
      <dgm:prSet/>
      <dgm:spPr/>
      <dgm:t>
        <a:bodyPr/>
        <a:lstStyle/>
        <a:p>
          <a:endParaRPr lang="en-US"/>
        </a:p>
      </dgm:t>
    </dgm:pt>
    <dgm:pt modelId="{589A6FA1-8FDF-4A45-93B0-0A78897C0E4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The Life Balancing Pyramid</a:t>
          </a:r>
        </a:p>
      </dgm:t>
    </dgm:pt>
    <dgm:pt modelId="{E48AD07A-792F-4A11-B4A3-CEBF87577857}" type="parTrans" cxnId="{BE4610BF-F96D-42B8-B430-EC3CB40EBE5E}">
      <dgm:prSet/>
      <dgm:spPr/>
      <dgm:t>
        <a:bodyPr/>
        <a:lstStyle/>
        <a:p>
          <a:endParaRPr lang="en-US"/>
        </a:p>
      </dgm:t>
    </dgm:pt>
    <dgm:pt modelId="{FD17CBC2-6805-4D2B-B052-57D0EB394596}" type="sibTrans" cxnId="{BE4610BF-F96D-42B8-B430-EC3CB40EBE5E}">
      <dgm:prSet/>
      <dgm:spPr/>
      <dgm:t>
        <a:bodyPr/>
        <a:lstStyle/>
        <a:p>
          <a:endParaRPr lang="en-US"/>
        </a:p>
      </dgm:t>
    </dgm:pt>
    <dgm:pt modelId="{D5F0BC2A-4A19-4B4D-9C0B-31C7D45213D4}" type="pres">
      <dgm:prSet presAssocID="{8F75EFDE-30A8-417A-9A98-A38E630D61BF}" presName="compositeShape" presStyleCnt="0">
        <dgm:presLayoutVars>
          <dgm:chMax val="9"/>
          <dgm:dir/>
          <dgm:resizeHandles val="exact"/>
        </dgm:presLayoutVars>
      </dgm:prSet>
      <dgm:spPr/>
    </dgm:pt>
    <dgm:pt modelId="{9127118E-D4EC-4B5F-A378-4B3F48C234E6}" type="pres">
      <dgm:prSet presAssocID="{8F75EFDE-30A8-417A-9A98-A38E630D61BF}" presName="triangle1" presStyleLbl="node1" presStyleIdx="0" presStyleCnt="4">
        <dgm:presLayoutVars>
          <dgm:bulletEnabled val="1"/>
        </dgm:presLayoutVars>
      </dgm:prSet>
      <dgm:spPr/>
    </dgm:pt>
    <dgm:pt modelId="{04891F21-E1F6-41F4-8D3E-1FA2302E91AB}" type="pres">
      <dgm:prSet presAssocID="{8F75EFDE-30A8-417A-9A98-A38E630D61BF}" presName="triangle2" presStyleLbl="node1" presStyleIdx="1" presStyleCnt="4" custLinFactNeighborX="1881" custLinFactNeighborY="-1134">
        <dgm:presLayoutVars>
          <dgm:bulletEnabled val="1"/>
        </dgm:presLayoutVars>
      </dgm:prSet>
      <dgm:spPr/>
    </dgm:pt>
    <dgm:pt modelId="{5475FE10-BECC-42E6-831B-FE5BB685F010}" type="pres">
      <dgm:prSet presAssocID="{8F75EFDE-30A8-417A-9A98-A38E630D61BF}" presName="triangle3" presStyleLbl="node1" presStyleIdx="2" presStyleCnt="4" custLinFactNeighborX="2136" custLinFactNeighborY="1306">
        <dgm:presLayoutVars>
          <dgm:bulletEnabled val="1"/>
        </dgm:presLayoutVars>
      </dgm:prSet>
      <dgm:spPr/>
    </dgm:pt>
    <dgm:pt modelId="{8F0C18AF-1E36-49F8-9A71-379C7A824A63}" type="pres">
      <dgm:prSet presAssocID="{8F75EFDE-30A8-417A-9A98-A38E630D61BF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42F0BD1E-B84C-46DA-962D-AC63E3D86899}" srcId="{8F75EFDE-30A8-417A-9A98-A38E630D61BF}" destId="{E23EBC40-2836-4759-B3D0-0B06B23118A4}" srcOrd="0" destOrd="0" parTransId="{73DBDB55-5DEB-4EA8-8DBA-5324159A0CC0}" sibTransId="{CDD5DD75-ADBE-4B86-B445-B5BC50F71E16}"/>
    <dgm:cxn modelId="{B6DFDB3E-4C26-4EBE-839A-C9F82FD357D8}" type="presOf" srcId="{9980F296-75DE-4A19-96CA-EF5DB592E279}" destId="{8F0C18AF-1E36-49F8-9A71-379C7A824A63}" srcOrd="0" destOrd="0" presId="urn:microsoft.com/office/officeart/2005/8/layout/pyramid4"/>
    <dgm:cxn modelId="{FA0F9B45-6A28-41A1-B5DD-C31EE098426F}" srcId="{8F75EFDE-30A8-417A-9A98-A38E630D61BF}" destId="{6BED63CD-69D7-4578-9942-7D105DC6EA67}" srcOrd="1" destOrd="0" parTransId="{3187FA03-395C-48F6-BF1B-46FD13794453}" sibTransId="{9BEAE8C0-B6CE-4E3A-BED8-4DF0C6D3D353}"/>
    <dgm:cxn modelId="{1D0DB866-F177-4EF1-B5F3-534B532925E5}" type="presOf" srcId="{589A6FA1-8FDF-4A45-93B0-0A78897C0E49}" destId="{5475FE10-BECC-42E6-831B-FE5BB685F010}" srcOrd="0" destOrd="0" presId="urn:microsoft.com/office/officeart/2005/8/layout/pyramid4"/>
    <dgm:cxn modelId="{BA9F5D4E-990F-4D8D-9AF8-A7126B04CFE4}" type="presOf" srcId="{6BED63CD-69D7-4578-9942-7D105DC6EA67}" destId="{04891F21-E1F6-41F4-8D3E-1FA2302E91AB}" srcOrd="0" destOrd="0" presId="urn:microsoft.com/office/officeart/2005/8/layout/pyramid4"/>
    <dgm:cxn modelId="{0017CC7D-EF4A-4066-BBA2-D114A3C1A14D}" type="presOf" srcId="{E23EBC40-2836-4759-B3D0-0B06B23118A4}" destId="{9127118E-D4EC-4B5F-A378-4B3F48C234E6}" srcOrd="0" destOrd="0" presId="urn:microsoft.com/office/officeart/2005/8/layout/pyramid4"/>
    <dgm:cxn modelId="{68AB7392-7AAA-4965-92AD-3F57DA2EC6C2}" type="presOf" srcId="{8F75EFDE-30A8-417A-9A98-A38E630D61BF}" destId="{D5F0BC2A-4A19-4B4D-9C0B-31C7D45213D4}" srcOrd="0" destOrd="0" presId="urn:microsoft.com/office/officeart/2005/8/layout/pyramid4"/>
    <dgm:cxn modelId="{BE4610BF-F96D-42B8-B430-EC3CB40EBE5E}" srcId="{8F75EFDE-30A8-417A-9A98-A38E630D61BF}" destId="{589A6FA1-8FDF-4A45-93B0-0A78897C0E49}" srcOrd="2" destOrd="0" parTransId="{E48AD07A-792F-4A11-B4A3-CEBF87577857}" sibTransId="{FD17CBC2-6805-4D2B-B052-57D0EB394596}"/>
    <dgm:cxn modelId="{EC393ACE-2538-4CBC-A993-5FF52DC3CCF4}" srcId="{8F75EFDE-30A8-417A-9A98-A38E630D61BF}" destId="{9980F296-75DE-4A19-96CA-EF5DB592E279}" srcOrd="3" destOrd="0" parTransId="{C8416D2C-061A-4A0B-AB73-084E67EECE3A}" sibTransId="{67FAE505-EAF0-476A-B463-D9D1AA7013FF}"/>
    <dgm:cxn modelId="{16AE8BBC-0345-4720-A1B7-721F456E2509}" type="presParOf" srcId="{D5F0BC2A-4A19-4B4D-9C0B-31C7D45213D4}" destId="{9127118E-D4EC-4B5F-A378-4B3F48C234E6}" srcOrd="0" destOrd="0" presId="urn:microsoft.com/office/officeart/2005/8/layout/pyramid4"/>
    <dgm:cxn modelId="{3093C5F3-1218-4788-8430-DA6A2C766A71}" type="presParOf" srcId="{D5F0BC2A-4A19-4B4D-9C0B-31C7D45213D4}" destId="{04891F21-E1F6-41F4-8D3E-1FA2302E91AB}" srcOrd="1" destOrd="0" presId="urn:microsoft.com/office/officeart/2005/8/layout/pyramid4"/>
    <dgm:cxn modelId="{DA74E259-2F8E-48F9-94B3-B1D190E9FC50}" type="presParOf" srcId="{D5F0BC2A-4A19-4B4D-9C0B-31C7D45213D4}" destId="{5475FE10-BECC-42E6-831B-FE5BB685F010}" srcOrd="2" destOrd="0" presId="urn:microsoft.com/office/officeart/2005/8/layout/pyramid4"/>
    <dgm:cxn modelId="{1E5489B6-AEA1-49D3-9FA2-0DAB6DD4EBE3}" type="presParOf" srcId="{D5F0BC2A-4A19-4B4D-9C0B-31C7D45213D4}" destId="{8F0C18AF-1E36-49F8-9A71-379C7A824A6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7118E-D4EC-4B5F-A378-4B3F48C234E6}">
      <dsp:nvSpPr>
        <dsp:cNvPr id="0" name=""/>
        <dsp:cNvSpPr/>
      </dsp:nvSpPr>
      <dsp:spPr>
        <a:xfrm>
          <a:off x="1811198" y="0"/>
          <a:ext cx="1392789" cy="1392789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Work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%</a:t>
          </a:r>
        </a:p>
      </dsp:txBody>
      <dsp:txXfrm>
        <a:off x="2159395" y="696395"/>
        <a:ext cx="696395" cy="696394"/>
      </dsp:txXfrm>
    </dsp:sp>
    <dsp:sp modelId="{04891F21-E1F6-41F4-8D3E-1FA2302E91AB}">
      <dsp:nvSpPr>
        <dsp:cNvPr id="0" name=""/>
        <dsp:cNvSpPr/>
      </dsp:nvSpPr>
      <dsp:spPr>
        <a:xfrm>
          <a:off x="1114803" y="1392789"/>
          <a:ext cx="1392789" cy="1392789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Self 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%</a:t>
          </a:r>
        </a:p>
      </dsp:txBody>
      <dsp:txXfrm>
        <a:off x="1463000" y="2089184"/>
        <a:ext cx="696395" cy="696394"/>
      </dsp:txXfrm>
    </dsp:sp>
    <dsp:sp modelId="{5475FE10-BECC-42E6-831B-FE5BB685F010}">
      <dsp:nvSpPr>
        <dsp:cNvPr id="0" name=""/>
        <dsp:cNvSpPr/>
      </dsp:nvSpPr>
      <dsp:spPr>
        <a:xfrm rot="10800000">
          <a:off x="1811198" y="1392789"/>
          <a:ext cx="1392789" cy="1392789"/>
        </a:xfrm>
        <a:prstGeom prst="triangl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Life Balancing Pyramid</a:t>
          </a:r>
        </a:p>
      </dsp:txBody>
      <dsp:txXfrm rot="10800000">
        <a:off x="2159395" y="1392789"/>
        <a:ext cx="696395" cy="696394"/>
      </dsp:txXfrm>
    </dsp:sp>
    <dsp:sp modelId="{8F0C18AF-1E36-49F8-9A71-379C7A824A63}">
      <dsp:nvSpPr>
        <dsp:cNvPr id="0" name=""/>
        <dsp:cNvSpPr/>
      </dsp:nvSpPr>
      <dsp:spPr>
        <a:xfrm>
          <a:off x="2507592" y="1392789"/>
          <a:ext cx="1392789" cy="1392789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Family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%</a:t>
          </a:r>
        </a:p>
      </dsp:txBody>
      <dsp:txXfrm>
        <a:off x="2855789" y="2089184"/>
        <a:ext cx="696395" cy="696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7118E-D4EC-4B5F-A378-4B3F48C234E6}">
      <dsp:nvSpPr>
        <dsp:cNvPr id="0" name=""/>
        <dsp:cNvSpPr/>
      </dsp:nvSpPr>
      <dsp:spPr>
        <a:xfrm>
          <a:off x="1811198" y="0"/>
          <a:ext cx="1392789" cy="1392789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Work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%</a:t>
          </a:r>
        </a:p>
      </dsp:txBody>
      <dsp:txXfrm>
        <a:off x="2159395" y="696395"/>
        <a:ext cx="696395" cy="696394"/>
      </dsp:txXfrm>
    </dsp:sp>
    <dsp:sp modelId="{04891F21-E1F6-41F4-8D3E-1FA2302E91AB}">
      <dsp:nvSpPr>
        <dsp:cNvPr id="0" name=""/>
        <dsp:cNvSpPr/>
      </dsp:nvSpPr>
      <dsp:spPr>
        <a:xfrm>
          <a:off x="1141002" y="1376994"/>
          <a:ext cx="1392789" cy="1392789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Self 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%</a:t>
          </a:r>
        </a:p>
      </dsp:txBody>
      <dsp:txXfrm>
        <a:off x="1489199" y="2073389"/>
        <a:ext cx="696395" cy="696394"/>
      </dsp:txXfrm>
    </dsp:sp>
    <dsp:sp modelId="{5475FE10-BECC-42E6-831B-FE5BB685F010}">
      <dsp:nvSpPr>
        <dsp:cNvPr id="0" name=""/>
        <dsp:cNvSpPr/>
      </dsp:nvSpPr>
      <dsp:spPr>
        <a:xfrm rot="10800000">
          <a:off x="1840948" y="1392789"/>
          <a:ext cx="1392789" cy="1392789"/>
        </a:xfrm>
        <a:prstGeom prst="triangl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Life Balancing Pyramid</a:t>
          </a:r>
        </a:p>
      </dsp:txBody>
      <dsp:txXfrm rot="10800000">
        <a:off x="2189145" y="1392789"/>
        <a:ext cx="696395" cy="696394"/>
      </dsp:txXfrm>
    </dsp:sp>
    <dsp:sp modelId="{8F0C18AF-1E36-49F8-9A71-379C7A824A63}">
      <dsp:nvSpPr>
        <dsp:cNvPr id="0" name=""/>
        <dsp:cNvSpPr/>
      </dsp:nvSpPr>
      <dsp:spPr>
        <a:xfrm>
          <a:off x="2507592" y="1392789"/>
          <a:ext cx="1392789" cy="1392789"/>
        </a:xfrm>
        <a:prstGeom prst="triangl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Family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%</a:t>
          </a:r>
        </a:p>
      </dsp:txBody>
      <dsp:txXfrm>
        <a:off x="2855789" y="2089184"/>
        <a:ext cx="696395" cy="696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5715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9784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8592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72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4671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1300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1573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877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9875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969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4733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3F56-741B-423A-A1DE-9708C35A8506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BD1E-AEC7-4CE8-A96D-959EC1BFB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4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24687085"/>
              </p:ext>
            </p:extLst>
          </p:nvPr>
        </p:nvGraphicFramePr>
        <p:xfrm>
          <a:off x="1409350" y="1786856"/>
          <a:ext cx="5015186" cy="278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B8A258-7F7F-4A05-AFAC-4F341B1D77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824770"/>
              </p:ext>
            </p:extLst>
          </p:nvPr>
        </p:nvGraphicFramePr>
        <p:xfrm>
          <a:off x="5034824" y="1786855"/>
          <a:ext cx="5015186" cy="278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98F9F5ED-53BD-4784-B5D9-A5DF1CD37AAC}"/>
              </a:ext>
            </a:extLst>
          </p:cNvPr>
          <p:cNvGrpSpPr/>
          <p:nvPr/>
        </p:nvGrpSpPr>
        <p:grpSpPr>
          <a:xfrm>
            <a:off x="4538444" y="1843287"/>
            <a:ext cx="2424419" cy="973317"/>
            <a:chOff x="2927758" y="2783467"/>
            <a:chExt cx="2424419" cy="973317"/>
          </a:xfrm>
        </p:grpSpPr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FD2BDDA6-5E90-4AAF-BF92-1BD3B44CB852}"/>
                </a:ext>
              </a:extLst>
            </p:cNvPr>
            <p:cNvSpPr/>
            <p:nvPr/>
          </p:nvSpPr>
          <p:spPr>
            <a:xfrm rot="16200000">
              <a:off x="3737398" y="2142006"/>
              <a:ext cx="973317" cy="2256240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Arrow: Down 4">
              <a:extLst>
                <a:ext uri="{FF2B5EF4-FFF2-40B4-BE49-F238E27FC236}">
                  <a16:creationId xmlns:a16="http://schemas.microsoft.com/office/drawing/2014/main" id="{F497FB22-A905-438A-B6DD-3D90B195BC69}"/>
                </a:ext>
              </a:extLst>
            </p:cNvPr>
            <p:cNvSpPr txBox="1"/>
            <p:nvPr/>
          </p:nvSpPr>
          <p:spPr>
            <a:xfrm>
              <a:off x="2927758" y="3057707"/>
              <a:ext cx="2424418" cy="42483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2280" tIns="462280" rIns="462280" bIns="46228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52 Weeks of ME Transformation Roadmap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5091741-072C-42DA-8CD7-5F26CFDB1F32}"/>
              </a:ext>
            </a:extLst>
          </p:cNvPr>
          <p:cNvSpPr/>
          <p:nvPr/>
        </p:nvSpPr>
        <p:spPr>
          <a:xfrm>
            <a:off x="2556982" y="4556636"/>
            <a:ext cx="2744781" cy="3263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Current State: Enter Date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28C29-A47F-4962-8BE6-30EAC3ED8336}"/>
              </a:ext>
            </a:extLst>
          </p:cNvPr>
          <p:cNvSpPr/>
          <p:nvPr/>
        </p:nvSpPr>
        <p:spPr>
          <a:xfrm>
            <a:off x="6175820" y="4556636"/>
            <a:ext cx="2744781" cy="3263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Target State: Ener Date</a:t>
            </a:r>
          </a:p>
        </p:txBody>
      </p:sp>
    </p:spTree>
    <p:extLst>
      <p:ext uri="{BB962C8B-B14F-4D97-AF65-F5344CB8AC3E}">
        <p14:creationId xmlns:p14="http://schemas.microsoft.com/office/powerpoint/2010/main" val="92036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8462</TotalTime>
  <Words>36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HSBC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jacklyn.p.osborne@us.hsbc.com</dc:creator>
  <cp:keywords>NOT-APPL</cp:keywords>
  <dc:description>NOT-APPL</dc:description>
  <cp:lastModifiedBy>Jacklyn Osborne</cp:lastModifiedBy>
  <cp:revision>15</cp:revision>
  <dcterms:created xsi:type="dcterms:W3CDTF">2019-11-21T18:16:22Z</dcterms:created>
  <dcterms:modified xsi:type="dcterms:W3CDTF">2019-11-27T21:27:35Z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NOT-APPL</vt:lpwstr>
  </property>
  <property fmtid="{D5CDD505-2E9C-101B-9397-08002B2CF9AE}" pid="3" name="Source">
    <vt:lpwstr>External</vt:lpwstr>
  </property>
  <property fmtid="{D5CDD505-2E9C-101B-9397-08002B2CF9AE}" pid="4" name="Footers">
    <vt:lpwstr>External No Footers</vt:lpwstr>
  </property>
  <property fmtid="{D5CDD505-2E9C-101B-9397-08002B2CF9AE}" pid="5" name="DocClassification">
    <vt:lpwstr>CLANOTAPP</vt:lpwstr>
  </property>
</Properties>
</file>